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36" autoAdjust="0"/>
  </p:normalViewPr>
  <p:slideViewPr>
    <p:cSldViewPr snapToGrid="0">
      <p:cViewPr varScale="1">
        <p:scale>
          <a:sx n="56" d="100"/>
          <a:sy n="56" d="100"/>
        </p:scale>
        <p:origin x="10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4F5B-0FF4-461B-AB7D-D1267E3CDF20}" type="datetimeFigureOut">
              <a:rPr lang="en-CA" smtClean="0"/>
              <a:t>2022-04-19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FDB5F-0CE5-4040-B64E-BD615C84A344}" type="slidenum">
              <a:rPr lang="en-CA" smtClean="0"/>
              <a:t>‹#›</a:t>
            </a:fld>
            <a:endParaRPr lang="en-CA"/>
          </a:p>
        </p:txBody>
      </p:sp>
    </p:spTree>
    <p:extLst>
      <p:ext uri="{BB962C8B-B14F-4D97-AF65-F5344CB8AC3E}">
        <p14:creationId xmlns:p14="http://schemas.microsoft.com/office/powerpoint/2010/main" val="3745440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my name is Alley and this is my presentation </a:t>
            </a:r>
          </a:p>
        </p:txBody>
      </p:sp>
      <p:sp>
        <p:nvSpPr>
          <p:cNvPr id="4" name="Slide Number Placeholder 3"/>
          <p:cNvSpPr>
            <a:spLocks noGrp="1"/>
          </p:cNvSpPr>
          <p:nvPr>
            <p:ph type="sldNum" sz="quarter" idx="5"/>
          </p:nvPr>
        </p:nvSpPr>
        <p:spPr/>
        <p:txBody>
          <a:bodyPr/>
          <a:lstStyle/>
          <a:p>
            <a:fld id="{5D5FDB5F-0CE5-4040-B64E-BD615C84A344}" type="slidenum">
              <a:rPr lang="en-CA" smtClean="0"/>
              <a:t>1</a:t>
            </a:fld>
            <a:endParaRPr lang="en-CA"/>
          </a:p>
        </p:txBody>
      </p:sp>
    </p:spTree>
    <p:extLst>
      <p:ext uri="{BB962C8B-B14F-4D97-AF65-F5344CB8AC3E}">
        <p14:creationId xmlns:p14="http://schemas.microsoft.com/office/powerpoint/2010/main" val="112170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project overview was to make a couple of assets. First I used gimp to draw the 2d versions and then </a:t>
            </a:r>
          </a:p>
          <a:p>
            <a:r>
              <a:rPr lang="en-CA" dirty="0"/>
              <a:t>I imported them to blender to be image references.</a:t>
            </a:r>
          </a:p>
          <a:p>
            <a:endParaRPr lang="en-CA" dirty="0"/>
          </a:p>
          <a:p>
            <a:r>
              <a:rPr lang="en-CA" dirty="0"/>
              <a:t>I animated the characters such as the dolphin and goblin </a:t>
            </a:r>
          </a:p>
        </p:txBody>
      </p:sp>
      <p:sp>
        <p:nvSpPr>
          <p:cNvPr id="4" name="Slide Number Placeholder 3"/>
          <p:cNvSpPr>
            <a:spLocks noGrp="1"/>
          </p:cNvSpPr>
          <p:nvPr>
            <p:ph type="sldNum" sz="quarter" idx="5"/>
          </p:nvPr>
        </p:nvSpPr>
        <p:spPr/>
        <p:txBody>
          <a:bodyPr/>
          <a:lstStyle/>
          <a:p>
            <a:fld id="{5D5FDB5F-0CE5-4040-B64E-BD615C84A344}" type="slidenum">
              <a:rPr lang="en-CA" smtClean="0"/>
              <a:t>2</a:t>
            </a:fld>
            <a:endParaRPr lang="en-CA"/>
          </a:p>
        </p:txBody>
      </p:sp>
    </p:spTree>
    <p:extLst>
      <p:ext uri="{BB962C8B-B14F-4D97-AF65-F5344CB8AC3E}">
        <p14:creationId xmlns:p14="http://schemas.microsoft.com/office/powerpoint/2010/main" val="1387399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first asset is a goblin (I used the same goblin from assignment 3 but I fixed the UV mapping), The goblin’s head and neck is green. I used the image texture for the head and neck. The goblin Has a shirt with Will Smith’s face on it upside down. Where I used the goblin in the scene is right beside the weapon and near then dolphin.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second asset is a wooden spike weapon ((I used the same weapon from assignment 3 but I fixed the UV mapping), The weapon I made is wooden with iron spikes on it. The iron spikes have less roughness to them than the wooden handle. The UV map is with a dragon on it too. I put this asset beside the goblin.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third asset is a tree, The tree has materials such as leaves and bark, the UV map is a hole with an owl in it on the tree trunk. Where I put this asset is on the left side of the game scene.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D5FDB5F-0CE5-4040-B64E-BD615C84A344}" type="slidenum">
              <a:rPr lang="en-CA" smtClean="0"/>
              <a:t>3</a:t>
            </a:fld>
            <a:endParaRPr lang="en-CA"/>
          </a:p>
        </p:txBody>
      </p:sp>
    </p:spTree>
    <p:extLst>
      <p:ext uri="{BB962C8B-B14F-4D97-AF65-F5344CB8AC3E}">
        <p14:creationId xmlns:p14="http://schemas.microsoft.com/office/powerpoint/2010/main" val="225630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fourth asset I made was a dolphin, the dolphin has a material named dolphin skin that is whiteish blueish, the UV map is at the belly of the dolphin to make it seem that the dolphin is darker where its belly is. Where I put this asset is the farthest away from the camera. </a:t>
            </a:r>
          </a:p>
          <a:p>
            <a:pPr indent="457200">
              <a:lnSpc>
                <a:spcPct val="200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fifth and last asset I made was the transparent glass, the glass has a sphere in it to show that it is transparent and reflective. There is no UV map for it because when I tried to put it I didn’t like how it looked, so I kept it bare instead. Where I out this asset is on the right side of the game scene.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5D5FDB5F-0CE5-4040-B64E-BD615C84A344}" type="slidenum">
              <a:rPr lang="en-CA" smtClean="0"/>
              <a:t>4</a:t>
            </a:fld>
            <a:endParaRPr lang="en-CA"/>
          </a:p>
        </p:txBody>
      </p:sp>
    </p:spTree>
    <p:extLst>
      <p:ext uri="{BB962C8B-B14F-4D97-AF65-F5344CB8AC3E}">
        <p14:creationId xmlns:p14="http://schemas.microsoft.com/office/powerpoint/2010/main" val="308632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 enjoyed most about the project was making the transparent glass, and the dolphin, because it was fun animating the dolphin and with the glass it was really cool to move around and play with. </a:t>
            </a:r>
          </a:p>
        </p:txBody>
      </p:sp>
      <p:sp>
        <p:nvSpPr>
          <p:cNvPr id="4" name="Slide Number Placeholder 3"/>
          <p:cNvSpPr>
            <a:spLocks noGrp="1"/>
          </p:cNvSpPr>
          <p:nvPr>
            <p:ph type="sldNum" sz="quarter" idx="5"/>
          </p:nvPr>
        </p:nvSpPr>
        <p:spPr/>
        <p:txBody>
          <a:bodyPr/>
          <a:lstStyle/>
          <a:p>
            <a:fld id="{5D5FDB5F-0CE5-4040-B64E-BD615C84A344}" type="slidenum">
              <a:rPr lang="en-CA" smtClean="0"/>
              <a:t>5</a:t>
            </a:fld>
            <a:endParaRPr lang="en-CA"/>
          </a:p>
        </p:txBody>
      </p:sp>
    </p:spTree>
    <p:extLst>
      <p:ext uri="{BB962C8B-B14F-4D97-AF65-F5344CB8AC3E}">
        <p14:creationId xmlns:p14="http://schemas.microsoft.com/office/powerpoint/2010/main" val="369846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1291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005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0585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6706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433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09553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68575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5545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1957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9333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4/19/2022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458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4/19/2022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90741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0FB314C-13AA-032D-38B2-C43F6E729AF7}"/>
              </a:ext>
            </a:extLst>
          </p:cNvPr>
          <p:cNvPicPr>
            <a:picLocks noChangeAspect="1"/>
          </p:cNvPicPr>
          <p:nvPr/>
        </p:nvPicPr>
        <p:blipFill rotWithShape="1">
          <a:blip r:embed="rId5"/>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BAED05-C3BB-4C59-983B-91838BECA36A}"/>
              </a:ext>
            </a:extLst>
          </p:cNvPr>
          <p:cNvSpPr>
            <a:spLocks noGrp="1"/>
          </p:cNvSpPr>
          <p:nvPr>
            <p:ph type="ctrTitle"/>
          </p:nvPr>
        </p:nvSpPr>
        <p:spPr>
          <a:xfrm>
            <a:off x="695324" y="2116978"/>
            <a:ext cx="4693473" cy="3954040"/>
          </a:xfrm>
        </p:spPr>
        <p:txBody>
          <a:bodyPr anchor="b">
            <a:normAutofit/>
          </a:bodyPr>
          <a:lstStyle/>
          <a:p>
            <a:r>
              <a:rPr lang="en-CA" dirty="0">
                <a:solidFill>
                  <a:srgbClr val="FFFFFF"/>
                </a:solidFill>
              </a:rPr>
              <a:t>FINAL PROJECT</a:t>
            </a:r>
            <a:br>
              <a:rPr lang="en-CA" dirty="0">
                <a:solidFill>
                  <a:srgbClr val="FFFFFF"/>
                </a:solidFill>
              </a:rPr>
            </a:br>
            <a:r>
              <a:rPr lang="en-CA" sz="3000" dirty="0">
                <a:solidFill>
                  <a:srgbClr val="FFFFFF"/>
                </a:solidFill>
              </a:rPr>
              <a:t>By: Alley </a:t>
            </a:r>
            <a:r>
              <a:rPr lang="en-CA" sz="3000" dirty="0" err="1">
                <a:solidFill>
                  <a:srgbClr val="FFFFFF"/>
                </a:solidFill>
              </a:rPr>
              <a:t>chaggar</a:t>
            </a:r>
            <a:endParaRPr lang="en-CA" dirty="0">
              <a:solidFill>
                <a:srgbClr val="FFFFFF"/>
              </a:solidFill>
            </a:endParaRPr>
          </a:p>
        </p:txBody>
      </p:sp>
      <p:sp>
        <p:nvSpPr>
          <p:cNvPr id="3" name="Subtitle 2">
            <a:extLst>
              <a:ext uri="{FF2B5EF4-FFF2-40B4-BE49-F238E27FC236}">
                <a16:creationId xmlns:a16="http://schemas.microsoft.com/office/drawing/2014/main" id="{C1D84F3B-5A92-4AEE-B5E8-08BB3391AB23}"/>
              </a:ext>
            </a:extLst>
          </p:cNvPr>
          <p:cNvSpPr>
            <a:spLocks noGrp="1"/>
          </p:cNvSpPr>
          <p:nvPr>
            <p:ph type="subTitle" idx="1"/>
          </p:nvPr>
        </p:nvSpPr>
        <p:spPr>
          <a:xfrm>
            <a:off x="695324" y="659052"/>
            <a:ext cx="5819775" cy="670945"/>
          </a:xfrm>
        </p:spPr>
        <p:txBody>
          <a:bodyPr anchor="t">
            <a:normAutofit/>
          </a:bodyPr>
          <a:lstStyle/>
          <a:p>
            <a:r>
              <a:rPr lang="en-CA" dirty="0">
                <a:solidFill>
                  <a:schemeClr val="bg1">
                    <a:lumMod val="95000"/>
                  </a:schemeClr>
                </a:solidFill>
              </a:rPr>
              <a:t>Game Assets</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6" name="intro">
            <a:hlinkClick r:id="" action="ppaction://media"/>
            <a:extLst>
              <a:ext uri="{FF2B5EF4-FFF2-40B4-BE49-F238E27FC236}">
                <a16:creationId xmlns:a16="http://schemas.microsoft.com/office/drawing/2014/main" id="{89EB2BAB-1774-43A7-9E14-376B20B586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0417" y="394195"/>
            <a:ext cx="3224696" cy="3224696"/>
          </a:xfrm>
          <a:prstGeom prst="rect">
            <a:avLst/>
          </a:prstGeom>
        </p:spPr>
      </p:pic>
    </p:spTree>
    <p:extLst>
      <p:ext uri="{BB962C8B-B14F-4D97-AF65-F5344CB8AC3E}">
        <p14:creationId xmlns:p14="http://schemas.microsoft.com/office/powerpoint/2010/main" val="8399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511-7852-4981-A8FF-6B07DDA21733}"/>
              </a:ext>
            </a:extLst>
          </p:cNvPr>
          <p:cNvSpPr>
            <a:spLocks noGrp="1"/>
          </p:cNvSpPr>
          <p:nvPr>
            <p:ph type="title"/>
          </p:nvPr>
        </p:nvSpPr>
        <p:spPr>
          <a:xfrm>
            <a:off x="567285" y="426796"/>
            <a:ext cx="10691265" cy="1371030"/>
          </a:xfrm>
        </p:spPr>
        <p:txBody>
          <a:bodyPr anchor="b">
            <a:normAutofit/>
          </a:bodyPr>
          <a:lstStyle/>
          <a:p>
            <a:r>
              <a:rPr lang="en-US" sz="4900" dirty="0">
                <a:solidFill>
                  <a:srgbClr val="FF0000"/>
                </a:solidFill>
              </a:rPr>
              <a:t>Project overview</a:t>
            </a:r>
            <a:endParaRPr lang="en-CA" sz="4900" dirty="0">
              <a:solidFill>
                <a:srgbClr val="FF0000"/>
              </a:solidFill>
            </a:endParaRPr>
          </a:p>
        </p:txBody>
      </p:sp>
      <p:pic>
        <p:nvPicPr>
          <p:cNvPr id="11" name="Content Placeholder 10" descr="A picture containing text&#10;&#10;Description automatically generated">
            <a:extLst>
              <a:ext uri="{FF2B5EF4-FFF2-40B4-BE49-F238E27FC236}">
                <a16:creationId xmlns:a16="http://schemas.microsoft.com/office/drawing/2014/main" id="{5368A58D-3208-4BE1-BB2B-EC289695EE6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818380" y="2733816"/>
            <a:ext cx="7094002" cy="3087705"/>
          </a:xfrm>
        </p:spPr>
      </p:pic>
      <p:sp>
        <p:nvSpPr>
          <p:cNvPr id="13" name="TextBox 12">
            <a:extLst>
              <a:ext uri="{FF2B5EF4-FFF2-40B4-BE49-F238E27FC236}">
                <a16:creationId xmlns:a16="http://schemas.microsoft.com/office/drawing/2014/main" id="{2E7F3BE3-04EB-41D9-84DB-DA50F1A874F4}"/>
              </a:ext>
            </a:extLst>
          </p:cNvPr>
          <p:cNvSpPr txBox="1"/>
          <p:nvPr/>
        </p:nvSpPr>
        <p:spPr>
          <a:xfrm>
            <a:off x="876299" y="2733815"/>
            <a:ext cx="3533775" cy="3077766"/>
          </a:xfrm>
          <a:prstGeom prst="rect">
            <a:avLst/>
          </a:prstGeom>
          <a:noFill/>
        </p:spPr>
        <p:txBody>
          <a:bodyPr wrap="square" rtlCol="0">
            <a:spAutoFit/>
          </a:bodyPr>
          <a:lstStyle/>
          <a:p>
            <a:pPr marL="285750" indent="-285750">
              <a:buFont typeface="Arial" panose="020B0604020202020204" pitchFamily="34" charset="0"/>
              <a:buChar char="•"/>
            </a:pPr>
            <a:r>
              <a:rPr lang="en-CA" sz="2000" dirty="0"/>
              <a:t>Overview</a:t>
            </a:r>
          </a:p>
          <a:p>
            <a:pPr marL="742950" lvl="1" indent="-285750">
              <a:buFont typeface="Arial" panose="020B0604020202020204" pitchFamily="34" charset="0"/>
              <a:buChar char="•"/>
            </a:pPr>
            <a:r>
              <a:rPr lang="en-CA" sz="2000" dirty="0"/>
              <a:t>5 assets</a:t>
            </a:r>
          </a:p>
          <a:p>
            <a:pPr marL="1200150" lvl="2" indent="-285750">
              <a:buFont typeface="Arial" panose="020B0604020202020204" pitchFamily="34" charset="0"/>
              <a:buChar char="•"/>
            </a:pPr>
            <a:r>
              <a:rPr lang="en-CA" sz="2000" dirty="0"/>
              <a:t>Goblin </a:t>
            </a:r>
          </a:p>
          <a:p>
            <a:pPr marL="1200150" lvl="2" indent="-285750">
              <a:buFont typeface="Arial" panose="020B0604020202020204" pitchFamily="34" charset="0"/>
              <a:buChar char="•"/>
            </a:pPr>
            <a:r>
              <a:rPr lang="en-CA" sz="2000" dirty="0"/>
              <a:t>Weapon</a:t>
            </a:r>
          </a:p>
          <a:p>
            <a:pPr marL="1200150" lvl="2" indent="-285750">
              <a:buFont typeface="Arial" panose="020B0604020202020204" pitchFamily="34" charset="0"/>
              <a:buChar char="•"/>
            </a:pPr>
            <a:r>
              <a:rPr lang="en-CA" sz="2000" dirty="0"/>
              <a:t>Tree</a:t>
            </a:r>
          </a:p>
          <a:p>
            <a:pPr marL="1200150" lvl="2" indent="-285750">
              <a:buFont typeface="Arial" panose="020B0604020202020204" pitchFamily="34" charset="0"/>
              <a:buChar char="•"/>
            </a:pPr>
            <a:r>
              <a:rPr lang="en-CA" sz="2000" dirty="0"/>
              <a:t>Dolphin</a:t>
            </a:r>
          </a:p>
          <a:p>
            <a:pPr marL="1200150" lvl="2" indent="-285750">
              <a:buFont typeface="Arial" panose="020B0604020202020204" pitchFamily="34" charset="0"/>
              <a:buChar char="•"/>
            </a:pPr>
            <a:r>
              <a:rPr lang="en-CA" sz="2000" dirty="0"/>
              <a:t>Transparent glass</a:t>
            </a:r>
          </a:p>
          <a:p>
            <a:pPr lvl="2"/>
            <a:r>
              <a:rPr lang="en-CA" dirty="0"/>
              <a:t> </a:t>
            </a:r>
          </a:p>
          <a:p>
            <a:pPr lvl="1"/>
            <a:r>
              <a:rPr lang="en-CA" dirty="0"/>
              <a:t>	 </a:t>
            </a:r>
          </a:p>
          <a:p>
            <a:pPr marL="742950" lvl="1" indent="-285750">
              <a:buFont typeface="Arial" panose="020B0604020202020204" pitchFamily="34" charset="0"/>
              <a:buChar char="•"/>
            </a:pPr>
            <a:endParaRPr lang="en-CA" dirty="0"/>
          </a:p>
        </p:txBody>
      </p:sp>
      <p:pic>
        <p:nvPicPr>
          <p:cNvPr id="15" name="Recorded Sound">
            <a:hlinkClick r:id="" action="ppaction://media"/>
            <a:extLst>
              <a:ext uri="{FF2B5EF4-FFF2-40B4-BE49-F238E27FC236}">
                <a16:creationId xmlns:a16="http://schemas.microsoft.com/office/drawing/2014/main" id="{D06190FB-1E0A-4AD0-8336-CDD4C8A611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29265" y="456071"/>
            <a:ext cx="1809750" cy="1809750"/>
          </a:xfrm>
          <a:prstGeom prst="rect">
            <a:avLst/>
          </a:prstGeom>
        </p:spPr>
      </p:pic>
    </p:spTree>
    <p:extLst>
      <p:ext uri="{BB962C8B-B14F-4D97-AF65-F5344CB8AC3E}">
        <p14:creationId xmlns:p14="http://schemas.microsoft.com/office/powerpoint/2010/main" val="90289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59-3491-45A3-BCAF-D88498C8DD5E}"/>
              </a:ext>
            </a:extLst>
          </p:cNvPr>
          <p:cNvSpPr>
            <a:spLocks noGrp="1"/>
          </p:cNvSpPr>
          <p:nvPr>
            <p:ph type="title"/>
          </p:nvPr>
        </p:nvSpPr>
        <p:spPr/>
        <p:txBody>
          <a:bodyPr/>
          <a:lstStyle/>
          <a:p>
            <a:r>
              <a:rPr lang="en-CA" dirty="0">
                <a:solidFill>
                  <a:srgbClr val="FF0000"/>
                </a:solidFill>
              </a:rPr>
              <a:t>ASSETS</a:t>
            </a:r>
            <a:endParaRPr lang="en-CA" dirty="0"/>
          </a:p>
        </p:txBody>
      </p:sp>
      <p:pic>
        <p:nvPicPr>
          <p:cNvPr id="12" name="Picture 11" descr="A picture containing doll&#10;&#10;Description automatically generated">
            <a:extLst>
              <a:ext uri="{FF2B5EF4-FFF2-40B4-BE49-F238E27FC236}">
                <a16:creationId xmlns:a16="http://schemas.microsoft.com/office/drawing/2014/main" id="{A5B68C9B-3917-4DB2-AF54-C39F9C313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13" y="2912421"/>
            <a:ext cx="2750185" cy="3023483"/>
          </a:xfrm>
          <a:prstGeom prst="rect">
            <a:avLst/>
          </a:prstGeom>
        </p:spPr>
      </p:pic>
      <p:pic>
        <p:nvPicPr>
          <p:cNvPr id="14" name="Picture 13">
            <a:extLst>
              <a:ext uri="{FF2B5EF4-FFF2-40B4-BE49-F238E27FC236}">
                <a16:creationId xmlns:a16="http://schemas.microsoft.com/office/drawing/2014/main" id="{6A6C69A7-9CDF-4195-83C5-2CB9E1295E87}"/>
              </a:ext>
            </a:extLst>
          </p:cNvPr>
          <p:cNvPicPr>
            <a:picLocks noChangeAspect="1"/>
          </p:cNvPicPr>
          <p:nvPr/>
        </p:nvPicPr>
        <p:blipFill>
          <a:blip r:embed="rId6"/>
          <a:stretch>
            <a:fillRect/>
          </a:stretch>
        </p:blipFill>
        <p:spPr>
          <a:xfrm>
            <a:off x="7365408" y="2912422"/>
            <a:ext cx="3514628" cy="2965162"/>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E7879BE2-A818-4F1D-AFD9-9074032396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8534" y="2854100"/>
            <a:ext cx="1957733" cy="3023484"/>
          </a:xfrm>
          <a:prstGeom prst="rect">
            <a:avLst/>
          </a:prstGeom>
        </p:spPr>
      </p:pic>
      <p:sp>
        <p:nvSpPr>
          <p:cNvPr id="19" name="TextBox 18">
            <a:extLst>
              <a:ext uri="{FF2B5EF4-FFF2-40B4-BE49-F238E27FC236}">
                <a16:creationId xmlns:a16="http://schemas.microsoft.com/office/drawing/2014/main" id="{5911AA14-BF7F-46DE-A6B6-9482D659789E}"/>
              </a:ext>
            </a:extLst>
          </p:cNvPr>
          <p:cNvSpPr txBox="1"/>
          <p:nvPr/>
        </p:nvSpPr>
        <p:spPr>
          <a:xfrm>
            <a:off x="1099930" y="2478157"/>
            <a:ext cx="870751" cy="369332"/>
          </a:xfrm>
          <a:prstGeom prst="rect">
            <a:avLst/>
          </a:prstGeom>
          <a:noFill/>
        </p:spPr>
        <p:txBody>
          <a:bodyPr wrap="none" rtlCol="0">
            <a:spAutoFit/>
          </a:bodyPr>
          <a:lstStyle/>
          <a:p>
            <a:r>
              <a:rPr lang="en-CA" dirty="0"/>
              <a:t>Goblin</a:t>
            </a:r>
          </a:p>
        </p:txBody>
      </p:sp>
      <p:sp>
        <p:nvSpPr>
          <p:cNvPr id="20" name="TextBox 19">
            <a:extLst>
              <a:ext uri="{FF2B5EF4-FFF2-40B4-BE49-F238E27FC236}">
                <a16:creationId xmlns:a16="http://schemas.microsoft.com/office/drawing/2014/main" id="{F908B658-D6F4-4E80-9EAA-A3A7A6DB559D}"/>
              </a:ext>
            </a:extLst>
          </p:cNvPr>
          <p:cNvSpPr txBox="1"/>
          <p:nvPr/>
        </p:nvSpPr>
        <p:spPr>
          <a:xfrm>
            <a:off x="4386470" y="2478157"/>
            <a:ext cx="996811" cy="369332"/>
          </a:xfrm>
          <a:prstGeom prst="rect">
            <a:avLst/>
          </a:prstGeom>
          <a:noFill/>
        </p:spPr>
        <p:txBody>
          <a:bodyPr wrap="none" rtlCol="0">
            <a:spAutoFit/>
          </a:bodyPr>
          <a:lstStyle/>
          <a:p>
            <a:r>
              <a:rPr lang="en-CA" dirty="0"/>
              <a:t>Weapon</a:t>
            </a:r>
          </a:p>
        </p:txBody>
      </p:sp>
      <p:sp>
        <p:nvSpPr>
          <p:cNvPr id="21" name="TextBox 20">
            <a:extLst>
              <a:ext uri="{FF2B5EF4-FFF2-40B4-BE49-F238E27FC236}">
                <a16:creationId xmlns:a16="http://schemas.microsoft.com/office/drawing/2014/main" id="{AA859E54-974E-4AE1-A32F-C3B314EDF7C9}"/>
              </a:ext>
            </a:extLst>
          </p:cNvPr>
          <p:cNvSpPr txBox="1"/>
          <p:nvPr/>
        </p:nvSpPr>
        <p:spPr>
          <a:xfrm>
            <a:off x="8796199" y="2477293"/>
            <a:ext cx="620363" cy="369332"/>
          </a:xfrm>
          <a:prstGeom prst="rect">
            <a:avLst/>
          </a:prstGeom>
          <a:noFill/>
        </p:spPr>
        <p:txBody>
          <a:bodyPr wrap="none" rtlCol="0">
            <a:spAutoFit/>
          </a:bodyPr>
          <a:lstStyle/>
          <a:p>
            <a:r>
              <a:rPr lang="en-CA" dirty="0"/>
              <a:t>Tree</a:t>
            </a:r>
          </a:p>
        </p:txBody>
      </p:sp>
      <p:pic>
        <p:nvPicPr>
          <p:cNvPr id="22" name="Recorded Sound">
            <a:hlinkClick r:id="" action="ppaction://media"/>
            <a:extLst>
              <a:ext uri="{FF2B5EF4-FFF2-40B4-BE49-F238E27FC236}">
                <a16:creationId xmlns:a16="http://schemas.microsoft.com/office/drawing/2014/main" id="{5071BBC5-AC42-472C-B8D3-DEC5B8EDC5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810750" y="398286"/>
            <a:ext cx="1894840" cy="1894840"/>
          </a:xfrm>
          <a:prstGeom prst="rect">
            <a:avLst/>
          </a:prstGeom>
        </p:spPr>
      </p:pic>
    </p:spTree>
    <p:extLst>
      <p:ext uri="{BB962C8B-B14F-4D97-AF65-F5344CB8AC3E}">
        <p14:creationId xmlns:p14="http://schemas.microsoft.com/office/powerpoint/2010/main" val="260865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D68B-83C8-4832-B437-4A825D07C4AD}"/>
              </a:ext>
            </a:extLst>
          </p:cNvPr>
          <p:cNvSpPr>
            <a:spLocks noGrp="1"/>
          </p:cNvSpPr>
          <p:nvPr>
            <p:ph type="title"/>
          </p:nvPr>
        </p:nvSpPr>
        <p:spPr/>
        <p:txBody>
          <a:bodyPr/>
          <a:lstStyle/>
          <a:p>
            <a:r>
              <a:rPr lang="en-CA" dirty="0">
                <a:solidFill>
                  <a:srgbClr val="FF0000"/>
                </a:solidFill>
              </a:rPr>
              <a:t>ASSETS</a:t>
            </a:r>
          </a:p>
        </p:txBody>
      </p:sp>
      <p:pic>
        <p:nvPicPr>
          <p:cNvPr id="4" name="Content Placeholder 7" descr="A picture containing floor, umbrella, accessory&#10;&#10;Description automatically generated">
            <a:extLst>
              <a:ext uri="{FF2B5EF4-FFF2-40B4-BE49-F238E27FC236}">
                <a16:creationId xmlns:a16="http://schemas.microsoft.com/office/drawing/2014/main" id="{8421E56C-8521-442C-B527-32FD9DF286F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12934" y="3429000"/>
            <a:ext cx="5359400" cy="2514600"/>
          </a:xfrm>
        </p:spPr>
      </p:pic>
      <p:pic>
        <p:nvPicPr>
          <p:cNvPr id="5" name="Picture 4" descr="A picture containing text, floor&#10;&#10;Description automatically generated">
            <a:extLst>
              <a:ext uri="{FF2B5EF4-FFF2-40B4-BE49-F238E27FC236}">
                <a16:creationId xmlns:a16="http://schemas.microsoft.com/office/drawing/2014/main" id="{63FCB7D5-B20A-4AA9-B4E7-44D0956BD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8157" y="3429000"/>
            <a:ext cx="4000909" cy="2528533"/>
          </a:xfrm>
          <a:prstGeom prst="rect">
            <a:avLst/>
          </a:prstGeom>
        </p:spPr>
      </p:pic>
      <p:sp>
        <p:nvSpPr>
          <p:cNvPr id="6" name="TextBox 5">
            <a:extLst>
              <a:ext uri="{FF2B5EF4-FFF2-40B4-BE49-F238E27FC236}">
                <a16:creationId xmlns:a16="http://schemas.microsoft.com/office/drawing/2014/main" id="{602B1038-84BB-48FF-BBC3-E6217C1194AD}"/>
              </a:ext>
            </a:extLst>
          </p:cNvPr>
          <p:cNvSpPr txBox="1"/>
          <p:nvPr/>
        </p:nvSpPr>
        <p:spPr>
          <a:xfrm>
            <a:off x="1351722" y="2902226"/>
            <a:ext cx="998991" cy="369332"/>
          </a:xfrm>
          <a:prstGeom prst="rect">
            <a:avLst/>
          </a:prstGeom>
          <a:noFill/>
        </p:spPr>
        <p:txBody>
          <a:bodyPr wrap="none" rtlCol="0">
            <a:spAutoFit/>
          </a:bodyPr>
          <a:lstStyle/>
          <a:p>
            <a:r>
              <a:rPr lang="en-CA" dirty="0"/>
              <a:t>Dolphin</a:t>
            </a:r>
          </a:p>
        </p:txBody>
      </p:sp>
      <p:sp>
        <p:nvSpPr>
          <p:cNvPr id="9" name="TextBox 8">
            <a:extLst>
              <a:ext uri="{FF2B5EF4-FFF2-40B4-BE49-F238E27FC236}">
                <a16:creationId xmlns:a16="http://schemas.microsoft.com/office/drawing/2014/main" id="{8968523E-0349-4ECC-B993-5A2530C7C81A}"/>
              </a:ext>
            </a:extLst>
          </p:cNvPr>
          <p:cNvSpPr txBox="1"/>
          <p:nvPr/>
        </p:nvSpPr>
        <p:spPr>
          <a:xfrm>
            <a:off x="8322365" y="2902226"/>
            <a:ext cx="1958870" cy="369332"/>
          </a:xfrm>
          <a:prstGeom prst="rect">
            <a:avLst/>
          </a:prstGeom>
          <a:noFill/>
        </p:spPr>
        <p:txBody>
          <a:bodyPr wrap="none" rtlCol="0">
            <a:spAutoFit/>
          </a:bodyPr>
          <a:lstStyle/>
          <a:p>
            <a:r>
              <a:rPr lang="en-CA" dirty="0"/>
              <a:t>Transparent Glass</a:t>
            </a:r>
          </a:p>
        </p:txBody>
      </p:sp>
      <p:pic>
        <p:nvPicPr>
          <p:cNvPr id="11" name="Recorded Sound">
            <a:hlinkClick r:id="" action="ppaction://media"/>
            <a:extLst>
              <a:ext uri="{FF2B5EF4-FFF2-40B4-BE49-F238E27FC236}">
                <a16:creationId xmlns:a16="http://schemas.microsoft.com/office/drawing/2014/main" id="{377FE7EF-1354-450E-BEF4-BEF470A64C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26730" y="411974"/>
            <a:ext cx="1958870" cy="1958870"/>
          </a:xfrm>
          <a:prstGeom prst="rect">
            <a:avLst/>
          </a:prstGeom>
        </p:spPr>
      </p:pic>
    </p:spTree>
    <p:extLst>
      <p:ext uri="{BB962C8B-B14F-4D97-AF65-F5344CB8AC3E}">
        <p14:creationId xmlns:p14="http://schemas.microsoft.com/office/powerpoint/2010/main" val="9240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1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C07F-0DB3-417C-8DFA-51E4808C6BBE}"/>
              </a:ext>
            </a:extLst>
          </p:cNvPr>
          <p:cNvSpPr>
            <a:spLocks noGrp="1"/>
          </p:cNvSpPr>
          <p:nvPr>
            <p:ph type="title"/>
          </p:nvPr>
        </p:nvSpPr>
        <p:spPr>
          <a:xfrm>
            <a:off x="678426" y="781665"/>
            <a:ext cx="5298304" cy="1223452"/>
          </a:xfrm>
        </p:spPr>
        <p:txBody>
          <a:bodyPr>
            <a:normAutofit fontScale="90000"/>
          </a:bodyPr>
          <a:lstStyle/>
          <a:p>
            <a:r>
              <a:rPr lang="en-US" sz="4000" dirty="0">
                <a:solidFill>
                  <a:srgbClr val="FF0000"/>
                </a:solidFill>
              </a:rPr>
              <a:t>enjoyed most about the PROJECT</a:t>
            </a:r>
            <a:endParaRPr lang="en-CA" dirty="0"/>
          </a:p>
        </p:txBody>
      </p:sp>
      <p:sp>
        <p:nvSpPr>
          <p:cNvPr id="4" name="Text Placeholder 3">
            <a:extLst>
              <a:ext uri="{FF2B5EF4-FFF2-40B4-BE49-F238E27FC236}">
                <a16:creationId xmlns:a16="http://schemas.microsoft.com/office/drawing/2014/main" id="{1B1491A2-02D6-4262-ACA4-650E9B55087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CA" sz="2500" dirty="0"/>
              <a:t>Making the glass</a:t>
            </a:r>
          </a:p>
          <a:p>
            <a:pPr marL="285750" indent="-285750">
              <a:buFont typeface="Arial" panose="020B0604020202020204" pitchFamily="34" charset="0"/>
              <a:buChar char="•"/>
            </a:pPr>
            <a:r>
              <a:rPr lang="en-CA" sz="2500" dirty="0"/>
              <a:t>Making the dolphin</a:t>
            </a:r>
          </a:p>
        </p:txBody>
      </p:sp>
      <p:pic>
        <p:nvPicPr>
          <p:cNvPr id="9" name="Content Placeholder 8" descr="Chart, surface chart&#10;&#10;Description automatically generated">
            <a:extLst>
              <a:ext uri="{FF2B5EF4-FFF2-40B4-BE49-F238E27FC236}">
                <a16:creationId xmlns:a16="http://schemas.microsoft.com/office/drawing/2014/main" id="{4ABB1E81-D6A0-403B-A774-522366C4AEC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38141" y="1393391"/>
            <a:ext cx="3429000" cy="2647950"/>
          </a:xfrm>
        </p:spPr>
      </p:pic>
      <p:pic>
        <p:nvPicPr>
          <p:cNvPr id="11" name="Picture 10" descr="Graphical user interface&#10;&#10;Description automatically generated">
            <a:extLst>
              <a:ext uri="{FF2B5EF4-FFF2-40B4-BE49-F238E27FC236}">
                <a16:creationId xmlns:a16="http://schemas.microsoft.com/office/drawing/2014/main" id="{90F52C0A-BF7A-43A3-A4BD-00182F5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2322" y="3703983"/>
            <a:ext cx="3238500" cy="2647950"/>
          </a:xfrm>
          <a:prstGeom prst="rect">
            <a:avLst/>
          </a:prstGeom>
        </p:spPr>
      </p:pic>
      <p:pic>
        <p:nvPicPr>
          <p:cNvPr id="12" name="Recorded Sound">
            <a:hlinkClick r:id="" action="ppaction://media"/>
            <a:extLst>
              <a:ext uri="{FF2B5EF4-FFF2-40B4-BE49-F238E27FC236}">
                <a16:creationId xmlns:a16="http://schemas.microsoft.com/office/drawing/2014/main" id="{58E540E1-96B2-4A55-B5FC-6E1D155EC9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30192" y="506067"/>
            <a:ext cx="1939235" cy="1939235"/>
          </a:xfrm>
          <a:prstGeom prst="rect">
            <a:avLst/>
          </a:prstGeom>
        </p:spPr>
      </p:pic>
    </p:spTree>
    <p:extLst>
      <p:ext uri="{BB962C8B-B14F-4D97-AF65-F5344CB8AC3E}">
        <p14:creationId xmlns:p14="http://schemas.microsoft.com/office/powerpoint/2010/main" val="59167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301B2D"/>
      </a:dk2>
      <a:lt2>
        <a:srgbClr val="F3F0F1"/>
      </a:lt2>
      <a:accent1>
        <a:srgbClr val="20B595"/>
      </a:accent1>
      <a:accent2>
        <a:srgbClr val="17AFD5"/>
      </a:accent2>
      <a:accent3>
        <a:srgbClr val="2972E7"/>
      </a:accent3>
      <a:accent4>
        <a:srgbClr val="3A35DA"/>
      </a:accent4>
      <a:accent5>
        <a:srgbClr val="7E29E7"/>
      </a:accent5>
      <a:accent6>
        <a:srgbClr val="BB17D5"/>
      </a:accent6>
      <a:hlink>
        <a:srgbClr val="BF3F5B"/>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5542</TotalTime>
  <Words>457</Words>
  <Application>Microsoft Office PowerPoint</Application>
  <PresentationFormat>Widescreen</PresentationFormat>
  <Paragraphs>39</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Calisto MT</vt:lpstr>
      <vt:lpstr>Times New Roman</vt:lpstr>
      <vt:lpstr>Univers Condensed</vt:lpstr>
      <vt:lpstr>ChronicleVTI</vt:lpstr>
      <vt:lpstr>FINAL PROJECT By: Alley chaggar</vt:lpstr>
      <vt:lpstr>Project overview</vt:lpstr>
      <vt:lpstr>ASSETS</vt:lpstr>
      <vt:lpstr>ASSETS</vt:lpstr>
      <vt:lpstr>enjoyed most about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Alisha Chaggar</dc:creator>
  <cp:lastModifiedBy>Alisha Chaggar</cp:lastModifiedBy>
  <cp:revision>17</cp:revision>
  <dcterms:created xsi:type="dcterms:W3CDTF">2022-04-15T21:31:36Z</dcterms:created>
  <dcterms:modified xsi:type="dcterms:W3CDTF">2022-04-20T16:55:32Z</dcterms:modified>
</cp:coreProperties>
</file>